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8" r:id="rId4"/>
    <p:sldId id="267" r:id="rId5"/>
    <p:sldId id="269" r:id="rId6"/>
    <p:sldId id="270" r:id="rId7"/>
    <p:sldId id="272" r:id="rId8"/>
    <p:sldId id="27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9A"/>
    <a:srgbClr val="94CAFF"/>
    <a:srgbClr val="0E2FBA"/>
    <a:srgbClr val="1C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 autoAdjust="0"/>
    <p:restoredTop sz="94660"/>
  </p:normalViewPr>
  <p:slideViewPr>
    <p:cSldViewPr snapToGrid="0">
      <p:cViewPr>
        <p:scale>
          <a:sx n="66" d="100"/>
          <a:sy n="66" d="100"/>
        </p:scale>
        <p:origin x="6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2D36A-2E20-49A7-BEF9-962348408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D315E2-D233-43DB-9ACF-98A26121C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67FB8-124A-41E7-B753-2B847DDB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777FF-1FDF-4157-B104-AC6C8773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CEFC8-C8FB-497B-97BE-22EDD3D7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34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E9421-9EA0-4D41-AC75-9BFA1794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C2B6BA-FD6A-4B2B-B287-5EF85ACE3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9485A-8F91-4353-85BB-97C48C1B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37B4F4-B99A-4B9E-909F-636CF1A9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4D911-01C3-415E-9BA0-944C7A0D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17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B3DF7E-7889-4F4B-A6B4-79C685EA2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DD0AC7-7F1D-4CEA-B3B5-A7B1C0F90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93FB3-F6B1-4274-8148-86DB7508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E9FFB-77AC-4E56-AD90-82CDFF107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27FC2-C664-479C-9A2C-2F25BEAE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86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9B013-4CE7-46AF-A97C-CF413687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0728B-46C2-465E-8C35-61306479B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A1276E-DB05-48ED-9563-BAB2A255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C74F9-BB03-4260-B953-26A8364F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61FB0-C8EC-4596-AA6E-0A39E62E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5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9FBF0-8B34-4DF5-AC3C-AD8561BD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C77F21-AD2C-4D50-9446-8F4618376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6B413-045D-4057-B6EC-C563E65C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27845-85D8-4B3C-B4ED-44295BAF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DF70A-2E9A-4889-87D8-FA6838E7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84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C7A8F-DAB6-499C-A536-65DB0194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73F97-1E22-4B0C-8A88-4B51B2955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C13B58-13BD-4C34-826E-2B97D9E0D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1886A8-E467-466F-99BA-DC8D204D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08050-7853-4278-B11C-232E0934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78158-13BD-4419-A8EC-57695031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99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B82DE-B62E-4A82-B0EE-4F4F7DB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C3FED-2B11-4A28-AA4E-21E3BABA4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255A7-487A-410D-BA80-A7CE38546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FAF621-3DCC-4FD6-8ADF-F03B284CE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6B252B-F9D0-4575-B7B7-DB28661C3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60B4E0-AA4B-4B6D-A4C9-AAC49376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850BA1-750C-4C23-A6F2-CDBDC2FE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8F52FE-83AD-4DEE-91C0-6D3B887C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64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8BA02-39C3-4592-B598-7D0616BB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5ABE7B-C1E1-4BB5-81B1-4F58BD133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99F38E-6B78-4C73-B0F4-0A4BE65E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774D4F-32F5-4AFD-B528-FE22FE7E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9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DA7ED4-CE9D-46F4-9E41-3A559623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39C6BE-743D-4A51-977A-4000874E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B7DE8-1D32-4133-960D-FAFCB5A4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1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58EB9-9293-412E-9571-6975BD326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815ED5-754F-45D2-8223-E8A6534B0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5DF03-DB23-47CF-A1D8-4A5B85BCB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A2EAFB-C256-43CE-815D-FE384B78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BC1E8-A097-47E7-B89A-FA97F847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AC0E68-98D3-4739-91AB-3682D383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9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28E8D-ED25-44D8-B957-CB9F799F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5715A7-B2A2-417E-BB2D-1B1165504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05C88D-B397-4446-9C26-CA803A0A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06EC6-F178-437D-A1B0-D020E656D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858E03-BB0B-458C-9A34-C3FAAD99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33AED-542D-4676-B0D3-E937BCE4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5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17E275-F9EB-4FE3-A564-0CDCD71F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BCD83E-2405-47B8-A0A2-B17706468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A10D7-1936-4D24-BA64-C162178B8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13494-8C70-4DAD-9F59-1E2EE51CEB3E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F5F34-5F03-441A-9A25-4BDCAAAB9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5A32B-B96E-43E3-9820-642E8341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94E99-C10A-4C79-928C-8F7D4C1AA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0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F9B29-48A1-4933-AEBF-27F5F3362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9295"/>
            <a:ext cx="9144000" cy="1330036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Adding</a:t>
            </a:r>
            <a:r>
              <a:rPr lang="ko-KR" altLang="en-US" sz="4000" b="1" dirty="0">
                <a:solidFill>
                  <a:srgbClr val="FF0000"/>
                </a:solidFill>
              </a:rPr>
              <a:t> </a:t>
            </a:r>
            <a:r>
              <a:rPr lang="en-US" altLang="ko-KR" sz="4000" b="1" dirty="0">
                <a:solidFill>
                  <a:srgbClr val="FF0000"/>
                </a:solidFill>
              </a:rPr>
              <a:t>System</a:t>
            </a:r>
            <a:r>
              <a:rPr lang="ko-KR" altLang="en-US" sz="4000" b="1" dirty="0">
                <a:solidFill>
                  <a:srgbClr val="FF0000"/>
                </a:solidFill>
              </a:rPr>
              <a:t> </a:t>
            </a:r>
            <a:r>
              <a:rPr lang="en-US" altLang="ko-KR" sz="4000" b="1" dirty="0">
                <a:solidFill>
                  <a:srgbClr val="FF0000"/>
                </a:solidFill>
              </a:rPr>
              <a:t>Call to Kernel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1790ED-D9A9-4F23-A350-387DFB017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0454" y="3429000"/>
            <a:ext cx="5611092" cy="288317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lt"/>
              </a:rPr>
              <a:t>January 8, 2019</a:t>
            </a:r>
          </a:p>
          <a:p>
            <a:endParaRPr lang="en-US" altLang="ko-KR" dirty="0">
              <a:latin typeface="+mj-lt"/>
            </a:endParaRPr>
          </a:p>
          <a:p>
            <a:r>
              <a:rPr lang="en-US" altLang="ko-KR" dirty="0" err="1">
                <a:latin typeface="+mj-lt"/>
              </a:rPr>
              <a:t>Jeyeon</a:t>
            </a:r>
            <a:r>
              <a:rPr lang="en-US" altLang="ko-KR" dirty="0">
                <a:latin typeface="+mj-lt"/>
              </a:rPr>
              <a:t> Lee</a:t>
            </a:r>
          </a:p>
          <a:p>
            <a:r>
              <a:rPr lang="en-US" altLang="ko-KR" dirty="0">
                <a:latin typeface="+mj-lt"/>
              </a:rPr>
              <a:t>Dept. of Software</a:t>
            </a:r>
          </a:p>
          <a:p>
            <a:r>
              <a:rPr lang="en-US" altLang="ko-KR" dirty="0" err="1">
                <a:latin typeface="+mj-lt"/>
              </a:rPr>
              <a:t>Dankook</a:t>
            </a:r>
            <a:r>
              <a:rPr lang="en-US" altLang="ko-KR" dirty="0">
                <a:latin typeface="+mj-lt"/>
              </a:rPr>
              <a:t> University</a:t>
            </a:r>
          </a:p>
          <a:p>
            <a:endParaRPr lang="en-US" altLang="ko-KR" dirty="0">
              <a:latin typeface="+mj-lt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+mj-lt"/>
              </a:rPr>
              <a:t>2reenact@naver.com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FB699-95AE-4E76-94A9-B97A5140ADE7}"/>
              </a:ext>
            </a:extLst>
          </p:cNvPr>
          <p:cNvSpPr/>
          <p:nvPr/>
        </p:nvSpPr>
        <p:spPr>
          <a:xfrm>
            <a:off x="1905001" y="308112"/>
            <a:ext cx="10091530" cy="180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B9DCC0-4DF4-45AE-B2C5-FFACDB3EC995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EBF481BA-AEFF-43C0-9795-1EA22BD64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40CE30-C6F1-43E4-AE1A-2ED8F7D93F80}"/>
              </a:ext>
            </a:extLst>
          </p:cNvPr>
          <p:cNvSpPr/>
          <p:nvPr/>
        </p:nvSpPr>
        <p:spPr>
          <a:xfrm>
            <a:off x="195470" y="145094"/>
            <a:ext cx="1139315" cy="506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34349A"/>
                </a:solidFill>
              </a:rPr>
              <a:t>Linux</a:t>
            </a:r>
            <a:endParaRPr lang="ko-KR" altLang="en-US" sz="2400" b="1" dirty="0">
              <a:solidFill>
                <a:srgbClr val="34349A"/>
              </a:solidFill>
            </a:endParaRPr>
          </a:p>
        </p:txBody>
      </p:sp>
      <p:pic>
        <p:nvPicPr>
          <p:cNvPr id="1030" name="Picture 6" descr="Linuxì ëí ì´ë¯¸ì§ ê²ìê²°ê³¼">
            <a:extLst>
              <a:ext uri="{FF2B5EF4-FFF2-40B4-BE49-F238E27FC236}">
                <a16:creationId xmlns:a16="http://schemas.microsoft.com/office/drawing/2014/main" id="{1B1B6C78-9546-4E60-96F4-558163144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92" y="178402"/>
            <a:ext cx="372896" cy="43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23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BC6BCC20-87B3-44E0-837A-8E9722C2B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23993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System Calls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13"/>
            <a:ext cx="10515600" cy="495445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ko-KR" dirty="0"/>
              <a:t> What is System Call?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 Steps when they occur on a Hardware (x86-32)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The program makes a system call by invoking a wrapper function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Since System call trap-handling routine expects arguments in specific registers. they are copied to specific registers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System call number is copied into a specific CPU register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The wrapper function executes a trap machine instruction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The kernel invokes its </a:t>
            </a:r>
            <a:r>
              <a:rPr lang="en-US" altLang="ko-KR" dirty="0" err="1"/>
              <a:t>system_call</a:t>
            </a:r>
            <a:r>
              <a:rPr lang="en-US" altLang="ko-KR" dirty="0"/>
              <a:t>() routine</a:t>
            </a:r>
          </a:p>
          <a:p>
            <a:pPr lvl="3"/>
            <a:r>
              <a:rPr lang="en-US" altLang="ko-KR" dirty="0"/>
              <a:t>Saves register values onto the kernel stack</a:t>
            </a:r>
          </a:p>
          <a:p>
            <a:pPr lvl="3"/>
            <a:r>
              <a:rPr lang="en-US" altLang="ko-KR" dirty="0"/>
              <a:t>Checks the validity of the system call number</a:t>
            </a:r>
          </a:p>
          <a:p>
            <a:pPr lvl="3"/>
            <a:r>
              <a:rPr lang="en-US" altLang="ko-KR" dirty="0"/>
              <a:t>Invoke the appropriate system call service routine</a:t>
            </a:r>
          </a:p>
          <a:p>
            <a:pPr lvl="3"/>
            <a:r>
              <a:rPr lang="en-US" altLang="ko-KR" dirty="0"/>
              <a:t>Restore register value</a:t>
            </a:r>
          </a:p>
          <a:p>
            <a:pPr lvl="3"/>
            <a:r>
              <a:rPr lang="en-US" altLang="ko-KR" dirty="0"/>
              <a:t>Return to wrapper function and user mode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51085A-AF27-4C62-A5DD-11DCC150055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9027" y="960120"/>
            <a:ext cx="5554774" cy="5653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75BB8A-4C46-45A8-88B1-CBC695489023}"/>
              </a:ext>
            </a:extLst>
          </p:cNvPr>
          <p:cNvSpPr/>
          <p:nvPr/>
        </p:nvSpPr>
        <p:spPr>
          <a:xfrm>
            <a:off x="6259152" y="2567551"/>
            <a:ext cx="974853" cy="173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DBAE1-1BEA-4634-8A5B-61D439CB03C6}"/>
              </a:ext>
            </a:extLst>
          </p:cNvPr>
          <p:cNvSpPr/>
          <p:nvPr/>
        </p:nvSpPr>
        <p:spPr>
          <a:xfrm>
            <a:off x="8116527" y="2467204"/>
            <a:ext cx="608373" cy="173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71FA06-64D8-49E9-9E32-3101A165D73E}"/>
              </a:ext>
            </a:extLst>
          </p:cNvPr>
          <p:cNvSpPr/>
          <p:nvPr/>
        </p:nvSpPr>
        <p:spPr>
          <a:xfrm>
            <a:off x="8222529" y="2638664"/>
            <a:ext cx="1627548" cy="3617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90A90-2B09-413D-ABE4-DA95A23E193A}"/>
              </a:ext>
            </a:extLst>
          </p:cNvPr>
          <p:cNvSpPr/>
          <p:nvPr/>
        </p:nvSpPr>
        <p:spPr>
          <a:xfrm>
            <a:off x="8088987" y="5250679"/>
            <a:ext cx="1340763" cy="2042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D510E1-A837-4ADC-A631-0A8937543F52}"/>
              </a:ext>
            </a:extLst>
          </p:cNvPr>
          <p:cNvSpPr/>
          <p:nvPr/>
        </p:nvSpPr>
        <p:spPr>
          <a:xfrm>
            <a:off x="6259151" y="4032681"/>
            <a:ext cx="1217973" cy="377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224123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Adding System Call (1/5)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13"/>
            <a:ext cx="10515600" cy="495445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ko-KR" dirty="0"/>
              <a:t> Download the</a:t>
            </a:r>
            <a:r>
              <a:rPr lang="ko-KR" altLang="en-US" dirty="0"/>
              <a:t> </a:t>
            </a:r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source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 in ubuntu 16.04 version use kernel 4.17.4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 Download the kernel source from www.kernel.org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use </a:t>
            </a:r>
            <a:r>
              <a:rPr lang="en-US" altLang="ko-KR" dirty="0" err="1"/>
              <a:t>wget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 Extract the kernel source code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use tar (store &amp; extract files from a tape or disk archive)</a:t>
            </a:r>
          </a:p>
          <a:p>
            <a:pPr lvl="3"/>
            <a:r>
              <a:rPr lang="en-US" altLang="ko-KR" dirty="0"/>
              <a:t>-x : extract files from an archive</a:t>
            </a:r>
          </a:p>
          <a:p>
            <a:pPr lvl="3"/>
            <a:r>
              <a:rPr lang="en-US" altLang="ko-KR" dirty="0"/>
              <a:t>-v : requested using the –verbose option, when </a:t>
            </a:r>
            <a:r>
              <a:rPr lang="en-US" altLang="ko-KR" dirty="0" err="1"/>
              <a:t>extracion</a:t>
            </a:r>
            <a:endParaRPr lang="en-US" altLang="ko-KR" dirty="0"/>
          </a:p>
          <a:p>
            <a:pPr lvl="3"/>
            <a:r>
              <a:rPr lang="en-US" altLang="ko-KR" dirty="0"/>
              <a:t>-f : file archive; use archive file or device archive</a:t>
            </a:r>
          </a:p>
          <a:p>
            <a:pPr lvl="3"/>
            <a:r>
              <a:rPr lang="en-US" altLang="ko-KR" dirty="0"/>
              <a:t>-C : extract to the</a:t>
            </a:r>
            <a:r>
              <a:rPr lang="ko-KR" altLang="en-US" dirty="0"/>
              <a:t> </a:t>
            </a:r>
            <a:r>
              <a:rPr lang="en-US" altLang="ko-KR" dirty="0"/>
              <a:t>directory specified after it</a:t>
            </a:r>
          </a:p>
          <a:p>
            <a:pPr lvl="3"/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4FA1D0-4EBC-4030-BA1A-255B70AAB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60" t="47492" r="33950" b="48938"/>
          <a:stretch/>
        </p:blipFill>
        <p:spPr>
          <a:xfrm>
            <a:off x="1282529" y="4863296"/>
            <a:ext cx="7227919" cy="3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3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279050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Adding System Call (2/5)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13"/>
            <a:ext cx="10515600" cy="495445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ko-KR" dirty="0"/>
              <a:t> Define a new system call </a:t>
            </a:r>
            <a:r>
              <a:rPr lang="en-US" altLang="ko-KR" dirty="0" err="1"/>
              <a:t>sys_hello</a:t>
            </a:r>
            <a:r>
              <a:rPr lang="en-US" altLang="ko-KR" dirty="0"/>
              <a:t>()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 Create </a:t>
            </a:r>
            <a:r>
              <a:rPr lang="en-US" altLang="ko-KR" dirty="0" err="1"/>
              <a:t>hello.c</a:t>
            </a:r>
            <a:r>
              <a:rPr lang="en-US" altLang="ko-KR" dirty="0"/>
              <a:t> &amp; </a:t>
            </a:r>
            <a:r>
              <a:rPr lang="en-US" altLang="ko-KR" dirty="0" err="1"/>
              <a:t>Makefile</a:t>
            </a:r>
            <a:r>
              <a:rPr lang="en-US" altLang="ko-KR" dirty="0"/>
              <a:t> in hello directory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use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 Add hello/ to the kernel’s </a:t>
            </a:r>
            <a:r>
              <a:rPr lang="en-US" altLang="ko-KR" dirty="0" err="1"/>
              <a:t>Makefile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core-y += kernel/ mm/ fs/ </a:t>
            </a:r>
            <a:r>
              <a:rPr lang="en-US" altLang="ko-KR" dirty="0" err="1"/>
              <a:t>ipc</a:t>
            </a:r>
            <a:r>
              <a:rPr lang="en-US" altLang="ko-KR" dirty="0"/>
              <a:t>/ security/ crypto/ block/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A05725-BC37-4DA2-9DD8-E7FC83B3D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2" t="24544" r="49001" b="63975"/>
          <a:stretch/>
        </p:blipFill>
        <p:spPr>
          <a:xfrm>
            <a:off x="1504070" y="3429000"/>
            <a:ext cx="3720517" cy="14843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557D63-F452-4F13-B85F-262C9EBC5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25" t="17016" r="46309" b="81425"/>
          <a:stretch/>
        </p:blipFill>
        <p:spPr>
          <a:xfrm>
            <a:off x="5695710" y="3429000"/>
            <a:ext cx="2294633" cy="2103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D8EFA1-6417-4ABC-A781-37CDC6D8FC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84" t="43133" r="16666" b="46755"/>
          <a:stretch/>
        </p:blipFill>
        <p:spPr>
          <a:xfrm>
            <a:off x="1504070" y="5030931"/>
            <a:ext cx="8009170" cy="12228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C8CF742-A2E2-4D1E-A977-B1A7D449E6BE}"/>
              </a:ext>
            </a:extLst>
          </p:cNvPr>
          <p:cNvSpPr/>
          <p:nvPr/>
        </p:nvSpPr>
        <p:spPr>
          <a:xfrm>
            <a:off x="8597976" y="5193792"/>
            <a:ext cx="866496" cy="32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94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950899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Adding System Call (3/5)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13"/>
            <a:ext cx="10515600" cy="4954450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ko-KR" dirty="0"/>
              <a:t> Add the new system call to the system call table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 syscall_64.tbl in arch/x86/entry/</a:t>
            </a:r>
            <a:r>
              <a:rPr lang="en-US" altLang="ko-KR" dirty="0" err="1"/>
              <a:t>syscalls</a:t>
            </a:r>
            <a:r>
              <a:rPr lang="en-US" altLang="ko-KR" dirty="0"/>
              <a:t>/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We get the number of the system call 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ko-KR" dirty="0"/>
              <a:t> Add new system call to the system call header file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err="1"/>
              <a:t>syscalls.h</a:t>
            </a:r>
            <a:r>
              <a:rPr lang="en-US" altLang="ko-KR" dirty="0"/>
              <a:t> in include/</a:t>
            </a:r>
            <a:r>
              <a:rPr lang="en-US" altLang="ko-KR" dirty="0" err="1"/>
              <a:t>linux</a:t>
            </a:r>
            <a:r>
              <a:rPr lang="en-US" altLang="ko-KR" dirty="0"/>
              <a:t>/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FC847F-CE88-4741-8665-6A218395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01" t="64380" r="18375" b="26125"/>
          <a:stretch/>
        </p:blipFill>
        <p:spPr>
          <a:xfrm>
            <a:off x="1468510" y="3699738"/>
            <a:ext cx="7190277" cy="10779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1A4C33-D6BD-4719-8BD0-128295539F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87" t="62735" r="17213" b="26387"/>
          <a:stretch/>
        </p:blipFill>
        <p:spPr>
          <a:xfrm>
            <a:off x="1468510" y="4789512"/>
            <a:ext cx="7114706" cy="11830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17276F-74FF-45F0-8E71-F45C237F8945}"/>
              </a:ext>
            </a:extLst>
          </p:cNvPr>
          <p:cNvSpPr/>
          <p:nvPr/>
        </p:nvSpPr>
        <p:spPr>
          <a:xfrm>
            <a:off x="1431934" y="4552123"/>
            <a:ext cx="4785986" cy="254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FAEA1-9317-414D-9DBA-3598888386A7}"/>
              </a:ext>
            </a:extLst>
          </p:cNvPr>
          <p:cNvSpPr/>
          <p:nvPr/>
        </p:nvSpPr>
        <p:spPr>
          <a:xfrm>
            <a:off x="1428308" y="5429792"/>
            <a:ext cx="3058348" cy="254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9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053535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Adding System Call (4/5)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13"/>
            <a:ext cx="10515600" cy="4954450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ko-KR" dirty="0"/>
              <a:t> Compile &amp; Update kernel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 install a few packages with command : install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gcc</a:t>
            </a:r>
            <a:r>
              <a:rPr lang="en-US" altLang="ko-KR" dirty="0"/>
              <a:t> : gnu compiler collection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 libncurses5-dev : terminal processing library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 bison : parser generator for an annotated context-free </a:t>
            </a:r>
            <a:r>
              <a:rPr lang="en-US" altLang="ko-KR" dirty="0" err="1"/>
              <a:t>grammer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 flex : fast lexical analyzer generator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libssl</a:t>
            </a:r>
            <a:r>
              <a:rPr lang="en-US" altLang="ko-KR" dirty="0"/>
              <a:t>-dev : socket layer toolkit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libelf</a:t>
            </a:r>
            <a:r>
              <a:rPr lang="en-US" altLang="ko-KR" dirty="0"/>
              <a:t>-dev : provides library which allows read &amp; write on ELF files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3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Adding System Call (4/5)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13"/>
            <a:ext cx="10515600" cy="4954450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ko-KR" dirty="0"/>
              <a:t> Compile &amp; Update kernel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compile the kernel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 use make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 update the kernel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 use make </a:t>
            </a:r>
            <a:r>
              <a:rPr lang="en-US" altLang="ko-KR" dirty="0" err="1"/>
              <a:t>modules_install</a:t>
            </a:r>
            <a:r>
              <a:rPr lang="en-US" altLang="ko-KR" dirty="0"/>
              <a:t> install</a:t>
            </a:r>
          </a:p>
          <a:p>
            <a:pPr lvl="3"/>
            <a:r>
              <a:rPr lang="en-US" altLang="ko-KR" dirty="0" err="1"/>
              <a:t>system.map</a:t>
            </a:r>
            <a:r>
              <a:rPr lang="en-US" altLang="ko-KR" dirty="0"/>
              <a:t> : symbol table used by the kernel</a:t>
            </a:r>
          </a:p>
          <a:p>
            <a:pPr lvl="3"/>
            <a:r>
              <a:rPr lang="en-US" altLang="ko-KR" dirty="0" err="1"/>
              <a:t>vmlinuz</a:t>
            </a:r>
            <a:r>
              <a:rPr lang="en-US" altLang="ko-KR" dirty="0"/>
              <a:t> : statically linked executable file contains the kernel</a:t>
            </a:r>
          </a:p>
          <a:p>
            <a:pPr lvl="3"/>
            <a:r>
              <a:rPr lang="en-US" altLang="ko-KR" dirty="0" err="1"/>
              <a:t>initrd.img</a:t>
            </a:r>
            <a:r>
              <a:rPr lang="en-US" altLang="ko-KR" dirty="0"/>
              <a:t> : initial </a:t>
            </a:r>
            <a:r>
              <a:rPr lang="en-US" altLang="ko-KR" dirty="0" err="1"/>
              <a:t>ramdisk</a:t>
            </a:r>
            <a:r>
              <a:rPr lang="en-US" altLang="ko-KR" dirty="0"/>
              <a:t> image file</a:t>
            </a:r>
          </a:p>
          <a:p>
            <a:pPr lvl="3"/>
            <a:r>
              <a:rPr lang="en-US" altLang="ko-KR" dirty="0"/>
              <a:t>config : configure the parameters and initial setting for programs</a:t>
            </a:r>
          </a:p>
          <a:p>
            <a:pPr lvl="3"/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B4B5E6-3E19-4509-8272-EBE311C8E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2" t="69086" r="53196" b="20063"/>
          <a:stretch/>
        </p:blipFill>
        <p:spPr>
          <a:xfrm>
            <a:off x="216062" y="4515832"/>
            <a:ext cx="5680501" cy="141798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C3CCD7D-81BC-4BED-9438-543DE742DBF5}"/>
              </a:ext>
            </a:extLst>
          </p:cNvPr>
          <p:cNvSpPr/>
          <p:nvPr/>
        </p:nvSpPr>
        <p:spPr>
          <a:xfrm>
            <a:off x="4509038" y="5646884"/>
            <a:ext cx="1387525" cy="378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47F0C-2B0E-443D-AB2F-B003ACC7BB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00" t="62110" r="36875" b="21687"/>
          <a:stretch/>
        </p:blipFill>
        <p:spPr>
          <a:xfrm>
            <a:off x="6096000" y="4515832"/>
            <a:ext cx="5832756" cy="1857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BBEADB-1F6A-4DA7-8564-C7ACB6816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501" t="58220" r="7400" b="16457"/>
          <a:stretch/>
        </p:blipFill>
        <p:spPr>
          <a:xfrm>
            <a:off x="5947363" y="906244"/>
            <a:ext cx="6055039" cy="22636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F23287-5A9C-47AD-A698-983C83BDEC9E}"/>
              </a:ext>
            </a:extLst>
          </p:cNvPr>
          <p:cNvSpPr/>
          <p:nvPr/>
        </p:nvSpPr>
        <p:spPr>
          <a:xfrm>
            <a:off x="8814846" y="2399555"/>
            <a:ext cx="3247614" cy="243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E78E0C-508D-4FA2-9063-EB2078D978BF}"/>
              </a:ext>
            </a:extLst>
          </p:cNvPr>
          <p:cNvSpPr/>
          <p:nvPr/>
        </p:nvSpPr>
        <p:spPr>
          <a:xfrm>
            <a:off x="5879685" y="2536033"/>
            <a:ext cx="955455" cy="243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D1244D-82F0-49FE-BB43-E0311A7BA6CF}"/>
              </a:ext>
            </a:extLst>
          </p:cNvPr>
          <p:cNvSpPr/>
          <p:nvPr/>
        </p:nvSpPr>
        <p:spPr>
          <a:xfrm>
            <a:off x="8792437" y="2687258"/>
            <a:ext cx="2340383" cy="243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16F0FD8-30E7-4D53-9830-E1E9394B5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478840"/>
              </p:ext>
            </p:extLst>
          </p:nvPr>
        </p:nvGraphicFramePr>
        <p:xfrm>
          <a:off x="838200" y="290512"/>
          <a:ext cx="10515600" cy="623888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67548037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0" dirty="0">
                          <a:solidFill>
                            <a:srgbClr val="FF0000"/>
                          </a:solidFill>
                        </a:rPr>
                        <a:t>Adding System Call (5/5)</a:t>
                      </a:r>
                      <a:endParaRPr lang="ko-KR" altLang="en-US" sz="3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mpd="sng">
                      <a:noFill/>
                      <a:prstDash val="soli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767250"/>
                  </a:ext>
                </a:extLst>
              </a:tr>
            </a:tbl>
          </a:graphicData>
        </a:graphic>
      </p:graphicFrame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D0CD234-90E1-4270-B9E3-EDDC7522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13"/>
            <a:ext cx="10515600" cy="4954450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ko-KR" dirty="0"/>
              <a:t> Test System Call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03C85-84CC-4DBD-8135-BCA2DEF7A2F0}"/>
              </a:ext>
            </a:extLst>
          </p:cNvPr>
          <p:cNvSpPr/>
          <p:nvPr/>
        </p:nvSpPr>
        <p:spPr>
          <a:xfrm rot="10800000">
            <a:off x="278296" y="6441887"/>
            <a:ext cx="10187608" cy="108000"/>
          </a:xfrm>
          <a:prstGeom prst="rect">
            <a:avLst/>
          </a:prstGeom>
          <a:gradFill flip="none" rotWithShape="1">
            <a:gsLst>
              <a:gs pos="50000">
                <a:srgbClr val="7EA8E8"/>
              </a:gs>
              <a:gs pos="40000">
                <a:srgbClr val="637DCB"/>
              </a:gs>
              <a:gs pos="0">
                <a:srgbClr val="34349A"/>
              </a:gs>
              <a:gs pos="100000">
                <a:srgbClr val="94C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dku logoì ëí ì´ë¯¸ì§ ê²ìê²°ê³¼">
            <a:extLst>
              <a:ext uri="{FF2B5EF4-FFF2-40B4-BE49-F238E27FC236}">
                <a16:creationId xmlns:a16="http://schemas.microsoft.com/office/drawing/2014/main" id="{08A096C2-C016-4F4B-BB06-579DB238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15552" r="13840" b="16005"/>
          <a:stretch/>
        </p:blipFill>
        <p:spPr bwMode="auto">
          <a:xfrm>
            <a:off x="10789920" y="6229714"/>
            <a:ext cx="1219200" cy="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26F327-AF1A-49F0-BB76-1256B981D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4" t="13334" r="48604" b="51392"/>
          <a:stretch/>
        </p:blipFill>
        <p:spPr>
          <a:xfrm>
            <a:off x="454033" y="1677829"/>
            <a:ext cx="5641967" cy="33584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E10E0-0AE7-42FF-8C80-F6D8AF26ED16}"/>
              </a:ext>
            </a:extLst>
          </p:cNvPr>
          <p:cNvSpPr/>
          <p:nvPr/>
        </p:nvSpPr>
        <p:spPr>
          <a:xfrm>
            <a:off x="3126004" y="2093117"/>
            <a:ext cx="955455" cy="243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E60144-3D11-4853-94AF-90A454BAF079}"/>
              </a:ext>
            </a:extLst>
          </p:cNvPr>
          <p:cNvSpPr/>
          <p:nvPr/>
        </p:nvSpPr>
        <p:spPr>
          <a:xfrm>
            <a:off x="961925" y="2235420"/>
            <a:ext cx="780516" cy="243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63EBF5-A555-42C0-AD7E-A1A5A76AC0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50" t="21651" r="38633" b="59467"/>
          <a:stretch/>
        </p:blipFill>
        <p:spPr>
          <a:xfrm>
            <a:off x="6261101" y="1677829"/>
            <a:ext cx="5348765" cy="1478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A06B7B-B260-43E0-9313-C6212B6F6A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33" t="51266" r="38751" b="42888"/>
          <a:stretch/>
        </p:blipFill>
        <p:spPr>
          <a:xfrm>
            <a:off x="6261101" y="3209367"/>
            <a:ext cx="5348765" cy="4578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E45184-0F98-4493-9395-DD290226B7E4}"/>
              </a:ext>
            </a:extLst>
          </p:cNvPr>
          <p:cNvSpPr/>
          <p:nvPr/>
        </p:nvSpPr>
        <p:spPr>
          <a:xfrm>
            <a:off x="7852847" y="2149854"/>
            <a:ext cx="780516" cy="243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B63319-AE23-4E75-978C-FD4B130DC62D}"/>
              </a:ext>
            </a:extLst>
          </p:cNvPr>
          <p:cNvSpPr/>
          <p:nvPr/>
        </p:nvSpPr>
        <p:spPr>
          <a:xfrm>
            <a:off x="7101460" y="3334508"/>
            <a:ext cx="1030603" cy="243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1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5298</TotalTime>
  <Words>478</Words>
  <Application>Microsoft Office PowerPoint</Application>
  <PresentationFormat>와이드스크린</PresentationFormat>
  <Paragraphs>68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Wingdings</vt:lpstr>
      <vt:lpstr>Office 테마</vt:lpstr>
      <vt:lpstr>Adding System Call to Kernel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제연</dc:creator>
  <cp:lastModifiedBy>이 제연</cp:lastModifiedBy>
  <cp:revision>71</cp:revision>
  <dcterms:created xsi:type="dcterms:W3CDTF">2018-12-25T06:53:22Z</dcterms:created>
  <dcterms:modified xsi:type="dcterms:W3CDTF">2019-01-07T15:49:17Z</dcterms:modified>
</cp:coreProperties>
</file>